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8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6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1" indent="0" algn="ctr">
              <a:buNone/>
              <a:defRPr sz="2000"/>
            </a:lvl2pPr>
            <a:lvl3pPr marL="914301" indent="0" algn="ctr">
              <a:buNone/>
              <a:defRPr sz="1800"/>
            </a:lvl3pPr>
            <a:lvl4pPr marL="1371450" indent="0" algn="ctr">
              <a:buNone/>
              <a:defRPr sz="1600"/>
            </a:lvl4pPr>
            <a:lvl5pPr marL="1828601" indent="0" algn="ctr">
              <a:buNone/>
              <a:defRPr sz="1600"/>
            </a:lvl5pPr>
            <a:lvl6pPr marL="2285751" indent="0" algn="ctr">
              <a:buNone/>
              <a:defRPr sz="1600"/>
            </a:lvl6pPr>
            <a:lvl7pPr marL="2742901" indent="0" algn="ctr">
              <a:buNone/>
              <a:defRPr sz="1600"/>
            </a:lvl7pPr>
            <a:lvl8pPr marL="3200052" indent="0" algn="ctr">
              <a:buNone/>
              <a:defRPr sz="1600"/>
            </a:lvl8pPr>
            <a:lvl9pPr marL="365720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02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9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1" indent="0">
              <a:buNone/>
              <a:defRPr sz="1600" b="1"/>
            </a:lvl5pPr>
            <a:lvl6pPr marL="2285751" indent="0">
              <a:buNone/>
              <a:defRPr sz="1600" b="1"/>
            </a:lvl6pPr>
            <a:lvl7pPr marL="2742901" indent="0">
              <a:buNone/>
              <a:defRPr sz="1600" b="1"/>
            </a:lvl7pPr>
            <a:lvl8pPr marL="3200052" indent="0">
              <a:buNone/>
              <a:defRPr sz="1600" b="1"/>
            </a:lvl8pPr>
            <a:lvl9pPr marL="36572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1" indent="0">
              <a:buNone/>
              <a:defRPr sz="1600" b="1"/>
            </a:lvl5pPr>
            <a:lvl6pPr marL="2285751" indent="0">
              <a:buNone/>
              <a:defRPr sz="1600" b="1"/>
            </a:lvl6pPr>
            <a:lvl7pPr marL="2742901" indent="0">
              <a:buNone/>
              <a:defRPr sz="1600" b="1"/>
            </a:lvl7pPr>
            <a:lvl8pPr marL="3200052" indent="0">
              <a:buNone/>
              <a:defRPr sz="1600" b="1"/>
            </a:lvl8pPr>
            <a:lvl9pPr marL="36572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1" indent="0">
              <a:buNone/>
              <a:defRPr sz="1200"/>
            </a:lvl3pPr>
            <a:lvl4pPr marL="1371450" indent="0">
              <a:buNone/>
              <a:defRPr sz="1000"/>
            </a:lvl4pPr>
            <a:lvl5pPr marL="1828601" indent="0">
              <a:buNone/>
              <a:defRPr sz="1000"/>
            </a:lvl5pPr>
            <a:lvl6pPr marL="2285751" indent="0">
              <a:buNone/>
              <a:defRPr sz="1000"/>
            </a:lvl6pPr>
            <a:lvl7pPr marL="2742901" indent="0">
              <a:buNone/>
              <a:defRPr sz="1000"/>
            </a:lvl7pPr>
            <a:lvl8pPr marL="3200052" indent="0">
              <a:buNone/>
              <a:defRPr sz="1000"/>
            </a:lvl8pPr>
            <a:lvl9pPr marL="36572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2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51" indent="0">
              <a:buNone/>
              <a:defRPr sz="2800"/>
            </a:lvl2pPr>
            <a:lvl3pPr marL="914301" indent="0">
              <a:buNone/>
              <a:defRPr sz="2400"/>
            </a:lvl3pPr>
            <a:lvl4pPr marL="1371450" indent="0">
              <a:buNone/>
              <a:defRPr sz="2000"/>
            </a:lvl4pPr>
            <a:lvl5pPr marL="1828601" indent="0">
              <a:buNone/>
              <a:defRPr sz="2000"/>
            </a:lvl5pPr>
            <a:lvl6pPr marL="2285751" indent="0">
              <a:buNone/>
              <a:defRPr sz="2000"/>
            </a:lvl6pPr>
            <a:lvl7pPr marL="2742901" indent="0">
              <a:buNone/>
              <a:defRPr sz="2000"/>
            </a:lvl7pPr>
            <a:lvl8pPr marL="3200052" indent="0">
              <a:buNone/>
              <a:defRPr sz="2000"/>
            </a:lvl8pPr>
            <a:lvl9pPr marL="365720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1" indent="0">
              <a:buNone/>
              <a:defRPr sz="1200"/>
            </a:lvl3pPr>
            <a:lvl4pPr marL="1371450" indent="0">
              <a:buNone/>
              <a:defRPr sz="1000"/>
            </a:lvl4pPr>
            <a:lvl5pPr marL="1828601" indent="0">
              <a:buNone/>
              <a:defRPr sz="1000"/>
            </a:lvl5pPr>
            <a:lvl6pPr marL="2285751" indent="0">
              <a:buNone/>
              <a:defRPr sz="1000"/>
            </a:lvl6pPr>
            <a:lvl7pPr marL="2742901" indent="0">
              <a:buNone/>
              <a:defRPr sz="1000"/>
            </a:lvl7pPr>
            <a:lvl8pPr marL="3200052" indent="0">
              <a:buNone/>
              <a:defRPr sz="1000"/>
            </a:lvl8pPr>
            <a:lvl9pPr marL="36572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7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38B4DC-CC93-7840-9FD9-89411D880A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0" y="6097233"/>
            <a:ext cx="2598278" cy="4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575" indent="-228575" algn="l" defTabSz="9143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725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2876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026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176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327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7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7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7" indent="-228575" algn="l" defTabSz="9143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2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2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building, outdoor, grass&#10;&#10;Description automatically generated">
            <a:extLst>
              <a:ext uri="{FF2B5EF4-FFF2-40B4-BE49-F238E27FC236}">
                <a16:creationId xmlns:a16="http://schemas.microsoft.com/office/drawing/2014/main" id="{DB715308-F900-4714-AA6F-2BE6E9087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525" y="0"/>
            <a:ext cx="9525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24874" y="572653"/>
            <a:ext cx="7278255" cy="988437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city, outdoor, nature&#10;&#10;Description automatically generated">
            <a:extLst>
              <a:ext uri="{FF2B5EF4-FFF2-40B4-BE49-F238E27FC236}">
                <a16:creationId xmlns:a16="http://schemas.microsoft.com/office/drawing/2014/main" id="{46E3D5A4-B600-4783-BF5C-E046D9128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505" y="-12996"/>
            <a:ext cx="10590980" cy="6870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4283" y="434110"/>
            <a:ext cx="6789991" cy="112698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741" y="1561091"/>
            <a:ext cx="2987040" cy="39445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007" y="-212666"/>
            <a:ext cx="10713482" cy="714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8009" y="434110"/>
            <a:ext cx="5923717" cy="112698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741" y="1561091"/>
            <a:ext cx="2987040" cy="39445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uilding with a fountain in front of it&#10;&#10;Description automatically generated with low confidence">
            <a:extLst>
              <a:ext uri="{FF2B5EF4-FFF2-40B4-BE49-F238E27FC236}">
                <a16:creationId xmlns:a16="http://schemas.microsoft.com/office/drawing/2014/main" id="{224594E0-A993-4ECB-94A0-1919BD6EF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834" y="-66675"/>
            <a:ext cx="11200309" cy="721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8009" y="434110"/>
            <a:ext cx="5923717" cy="112698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741" y="1561091"/>
            <a:ext cx="2987040" cy="39445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itting on a bench in a park&#10;&#10;Description automatically generated with medium confidence">
            <a:extLst>
              <a:ext uri="{FF2B5EF4-FFF2-40B4-BE49-F238E27FC236}">
                <a16:creationId xmlns:a16="http://schemas.microsoft.com/office/drawing/2014/main" id="{26B5728F-5D88-40FD-BD5A-14BAC6495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36" y="0"/>
            <a:ext cx="100835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8009" y="434110"/>
            <a:ext cx="5923717" cy="112698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741" y="1561091"/>
            <a:ext cx="2987040" cy="39445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34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Option1.AZ" id="{FFCEE63F-39AA-463A-8E30-9F75F0E07C6A}" vid="{2FE33A5F-F7C7-4CAE-AA65-013041B0D0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Narrow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Delone</dc:creator>
  <cp:lastModifiedBy>Tricia Delone</cp:lastModifiedBy>
  <cp:revision>1</cp:revision>
  <dcterms:created xsi:type="dcterms:W3CDTF">2021-05-11T18:02:03Z</dcterms:created>
  <dcterms:modified xsi:type="dcterms:W3CDTF">2021-05-11T18:13:08Z</dcterms:modified>
</cp:coreProperties>
</file>